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01056" cy="450059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70 лет высшему физкультурно-спортивному  образованию на </a:t>
            </a:r>
            <a:r>
              <a:rPr lang="ru-RU" sz="4800" dirty="0" err="1" smtClean="0"/>
              <a:t>Тамбовщине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286388"/>
            <a:ext cx="7772400" cy="914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Виртуальная выставка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692696"/>
            <a:ext cx="4400552" cy="495088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Программа стратегического развития физкультурно-оздоровительной и спортивной деятельности Тамбовского государственного университета имени Г. Р. Державина на период до 2020 года / ФГБОУ ВО «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Державина». — Тамбов :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. дом ТГУ, 2010 .— 31 с.</a:t>
            </a:r>
          </a:p>
          <a:p>
            <a:r>
              <a:rPr lang="ru-RU" sz="1200" dirty="0" smtClean="0"/>
              <a:t>Программа стратегического развития физкультурно-оздоровительной и спортивной деятельности университета на период до 2020 года разработана в соответствии с основными направлениями «Стратегии развития физической культуры и спорта на период до 2020 года», утвержденной распоряжением правительства РФ.</a:t>
            </a:r>
          </a:p>
          <a:p>
            <a:r>
              <a:rPr lang="ru-RU" sz="1200" dirty="0" smtClean="0"/>
              <a:t>В данных документах четко установлена определяющая роль физической культуры и спорта в развитии человеческого потенциала </a:t>
            </a:r>
            <a:r>
              <a:rPr lang="ru-RU" sz="1200" dirty="0" err="1" smtClean="0"/>
              <a:t>инновационно</a:t>
            </a:r>
            <a:r>
              <a:rPr lang="ru-RU" sz="1200" dirty="0" smtClean="0"/>
              <a:t> развивающейся экономики России и в формировании здорового образа жизни в высшей школе.</a:t>
            </a:r>
            <a:endParaRPr lang="ru-RU" sz="1200" dirty="0"/>
          </a:p>
        </p:txBody>
      </p:sp>
      <p:pic>
        <p:nvPicPr>
          <p:cNvPr id="1026" name="Picture 2" descr="F:\презентация\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36712"/>
            <a:ext cx="350046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1412776"/>
            <a:ext cx="8183880" cy="1872208"/>
          </a:xfrm>
        </p:spPr>
        <p:txBody>
          <a:bodyPr>
            <a:noAutofit/>
          </a:bodyPr>
          <a:lstStyle/>
          <a:p>
            <a:r>
              <a:rPr lang="ru-RU" sz="4800" dirty="0" smtClean="0"/>
              <a:t>Труды преподавателей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Шикунов А.Н. Гиревой спорт : историко-культурологические и методологические аспекты / А.Н. Шикунов ;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М-во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обр. и науки РФ; ФГБОУ ВО «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Державина».— Тамбов : Центр-Пресс, 2012 .— 127 с.</a:t>
            </a:r>
          </a:p>
          <a:p>
            <a:endParaRPr lang="ru-RU" sz="1800" dirty="0" smtClean="0"/>
          </a:p>
          <a:p>
            <a:r>
              <a:rPr lang="ru-RU" sz="1800" dirty="0" smtClean="0"/>
              <a:t>Данное издание освещает ряд проблемных </a:t>
            </a:r>
            <a:r>
              <a:rPr lang="ru-RU" sz="1800" dirty="0" err="1" smtClean="0"/>
              <a:t>историко-культорологических</a:t>
            </a:r>
            <a:r>
              <a:rPr lang="ru-RU" sz="1800" dirty="0" smtClean="0"/>
              <a:t> и методологических аспектов гиревого спорта. Материалом для статей брошюры послужили результаты многолетних научных исследований автора.</a:t>
            </a:r>
          </a:p>
          <a:p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:\презентация\выставка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24744"/>
            <a:ext cx="378621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714356"/>
            <a:ext cx="4257676" cy="5072098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Шикунов А.Н. Очерки по физкультурно-спортивному краеведению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Тамбовщины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/ А.Н. Шикунов;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М-во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обр. и науки РФ; ФГБОУ ВО «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Державина. — Тамбов 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дом ТГУ, 2012 .— 99 с. </a:t>
            </a:r>
          </a:p>
          <a:p>
            <a:endParaRPr lang="ru-RU" sz="1400" dirty="0" smtClean="0"/>
          </a:p>
          <a:p>
            <a:r>
              <a:rPr lang="ru-RU" sz="1600" dirty="0" smtClean="0"/>
              <a:t>Данное издание освещает ряд проблемных вопросов тамбовского физкультурно-спортивного краеведения. Приводимая в издании информация представляет определенный интерес  для спортивных краеведов</a:t>
            </a:r>
            <a:endParaRPr lang="ru-RU" sz="1600" dirty="0"/>
          </a:p>
        </p:txBody>
      </p:sp>
      <p:pic>
        <p:nvPicPr>
          <p:cNvPr id="3074" name="Picture 2" descr="F:\презентация\выставка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85765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4400552" cy="5286412"/>
          </a:xfrm>
        </p:spPr>
        <p:txBody>
          <a:bodyPr>
            <a:normAutofit/>
          </a:bodyPr>
          <a:lstStyle/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Техника и методика обучения на занятиях по спортивным играм /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М-во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обр. и науки РФ; ФГБОУ ВО «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Державина». – Тамбов: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дом ТГУ, 2015. – 198 с.</a:t>
            </a:r>
          </a:p>
          <a:p>
            <a:endParaRPr lang="ru-RU" sz="1800" dirty="0" smtClean="0"/>
          </a:p>
          <a:p>
            <a:r>
              <a:rPr lang="ru-RU" sz="1800" dirty="0" smtClean="0"/>
              <a:t>В пособии рассматриваются основные технические приемы, изучаемые на занятиях по спортивным играм, их классификация, методика обучения. Представлены примерные упражнения для обучения технике изучаемых видов спортивных игр.</a:t>
            </a:r>
            <a:endParaRPr lang="ru-RU" sz="1800" dirty="0"/>
          </a:p>
        </p:txBody>
      </p:sp>
      <p:pic>
        <p:nvPicPr>
          <p:cNvPr id="4098" name="Picture 2" descr="F:\презентация\выставка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642918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9140" y="591482"/>
            <a:ext cx="4114800" cy="500066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Дерябина Г. И. Методико-биологические аспекты физической культуры и спорта / Г. И. Дерябина ;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М-во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обр. и науки РФ; ФГБОУ ВО «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Державина». – Тамбов 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дом ТГУ, 2011. – 70 с.</a:t>
            </a:r>
          </a:p>
          <a:p>
            <a:r>
              <a:rPr lang="ru-RU" sz="1600" dirty="0" smtClean="0"/>
              <a:t>В учебном пособии на современном научном уровне излагаются вопросы физиологических реакций организма на физические нагрузки, физиологические протекания тренировочного и соревновательного процессов и  особенности физиологических состояний организма при физических нагрузках.</a:t>
            </a:r>
            <a:endParaRPr lang="ru-RU" sz="1600" dirty="0"/>
          </a:p>
        </p:txBody>
      </p:sp>
      <p:pic>
        <p:nvPicPr>
          <p:cNvPr id="5122" name="Picture 2" descr="F:\презентация\выставка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4429156" cy="5520676"/>
          </a:xfrm>
        </p:spPr>
        <p:txBody>
          <a:bodyPr>
            <a:normAutofit lnSpcReduction="10000"/>
          </a:bodyPr>
          <a:lstStyle/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Дерябина Г.И. Медико-биологические основы рекреативных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фитнес-технологий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: учеб. пособие / Г. И. Дерябина. – Тамбов: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дом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Ун-та им. Г. Р. Державина, 2011. – 94 с.</a:t>
            </a:r>
          </a:p>
          <a:p>
            <a:endParaRPr lang="ru-RU" sz="1600" dirty="0" smtClean="0"/>
          </a:p>
          <a:p>
            <a:r>
              <a:rPr lang="ru-RU" sz="1600" dirty="0" smtClean="0"/>
              <a:t>В учебном пособии излагаются медико-биологические аспекты здоровья человека и основы здорового образа жизни с позиции комплексного применения их для понимания процессов, происходящих в организме при физических нагрузках. Теоретические знания охватывают закономерности работы организма человека в двигательной деятельности и выполнения двигательных действий, физического самовоспитания и самосовершенствования.</a:t>
            </a:r>
            <a:endParaRPr lang="ru-RU" sz="1600" dirty="0"/>
          </a:p>
        </p:txBody>
      </p:sp>
      <p:pic>
        <p:nvPicPr>
          <p:cNvPr id="6146" name="Picture 2" descr="F:\презентация\выставка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18"/>
            <a:ext cx="371477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500042"/>
            <a:ext cx="3829048" cy="5357850"/>
          </a:xfrm>
        </p:spPr>
        <p:txBody>
          <a:bodyPr>
            <a:normAutofit/>
          </a:bodyPr>
          <a:lstStyle/>
          <a:p>
            <a:endParaRPr lang="ru-RU" sz="1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Дерябина Г.И. Методологические особенности коррекции двигательных нарушений подростков с ДЦП на основе комплексного использования средств адаптивной физической культуры и телесно-ориентированных практик: монография /Г. И.Дерябина;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М-во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 обр. и науки РФ; ФГБОУ ВО «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Державина». – Тамбов :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. Дом ТГУ, 2012. – 167 с. </a:t>
            </a:r>
          </a:p>
          <a:p>
            <a:r>
              <a:rPr lang="ru-RU" sz="1400" dirty="0" smtClean="0"/>
              <a:t>В монографии представлены результаты анализа научного и методического материала, касающегося физкультурно-оздоровительной работы с инвалидами-подростками.</a:t>
            </a:r>
            <a:endParaRPr lang="ru-RU" sz="1400" dirty="0"/>
          </a:p>
        </p:txBody>
      </p:sp>
      <p:pic>
        <p:nvPicPr>
          <p:cNvPr id="7170" name="Picture 2" descr="F:\презентация\выставка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428628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3900486" cy="5000660"/>
          </a:xfrm>
        </p:spPr>
        <p:txBody>
          <a:bodyPr>
            <a:normAutofit fontScale="92500" lnSpcReduction="10000"/>
          </a:bodyPr>
          <a:lstStyle/>
          <a:p>
            <a:endParaRPr lang="ru-RU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Китманов В.А.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 Физиологические основы адаптации организма человека к физическим нагрузкам: учеб. пособие / В.А. Китманов, Г.И. Дерябина;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М-во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обр. и науки РФ; ФГБОУ ВО «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Державина». – Тамбов: Бизнес-Наука-Общество, 2011. – 172 с.</a:t>
            </a:r>
          </a:p>
          <a:p>
            <a:endParaRPr lang="ru-RU" sz="1600" dirty="0" smtClean="0"/>
          </a:p>
          <a:p>
            <a:r>
              <a:rPr lang="ru-RU" sz="1600" dirty="0" smtClean="0"/>
              <a:t>В учебном пособии даются современные  данные  о физиологических процессах адаптации организма человека к физическим нагрузкам. Подробно рассматриваются теоретические положения адаптации.</a:t>
            </a:r>
            <a:endParaRPr lang="ru-RU" sz="1600" dirty="0"/>
          </a:p>
        </p:txBody>
      </p:sp>
      <p:pic>
        <p:nvPicPr>
          <p:cNvPr id="9218" name="Picture 2" descr="F:\презентация\выставка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480"/>
            <a:ext cx="392909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928670"/>
            <a:ext cx="4114800" cy="492922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Попов В. Ф. Педагогика детско-юношеского спорта: учеб. пособие / В. Ф. Попов, А. В. Сычев;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М-во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обр. и науки РФ, ФГБОУ ВПО «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Державина». – 3-е изд.,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перераб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и доп. – Тамбов: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Дом ТГУ, 2012. – 303 с.</a:t>
            </a:r>
          </a:p>
          <a:p>
            <a:endParaRPr lang="ru-RU" sz="1600" dirty="0" smtClean="0"/>
          </a:p>
          <a:p>
            <a:r>
              <a:rPr lang="ru-RU" sz="1600" dirty="0" smtClean="0"/>
              <a:t>В учебном пособии представлены новые материалы по истории спорта в «хронологической динамике человечества», и обсуждается сущность и особенности социально- духовных ценностей спорта в вековом промежутке времени (с 1912- по 2012 г.)</a:t>
            </a:r>
            <a:endParaRPr lang="ru-RU" sz="1600" dirty="0"/>
          </a:p>
        </p:txBody>
      </p:sp>
      <p:pic>
        <p:nvPicPr>
          <p:cNvPr id="11266" name="Picture 2" descr="F:\презентация\выставка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7147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328614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1947 году, под руководством Дмитрия Позднякова был открыт факультет физического воспитания и спорта в Педагогическом институте, который в 1994 году вошел в состав Тамбовского государственного университета. За семь десятилетий деятельности, специализированные спортивные кафедры вуза подготовили целый ряд спортсменов, которые достойно представляли страну на крупнейших международных соревнованиях. </a:t>
            </a:r>
          </a:p>
          <a:p>
            <a:endParaRPr lang="ru-RU" sz="2400" dirty="0"/>
          </a:p>
        </p:txBody>
      </p:sp>
      <p:pic>
        <p:nvPicPr>
          <p:cNvPr id="4" name="Рисунок 3" descr="1488803468_chistyy-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14752"/>
            <a:ext cx="835824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2564904"/>
            <a:ext cx="8183880" cy="1224136"/>
          </a:xfrm>
        </p:spPr>
        <p:txBody>
          <a:bodyPr>
            <a:noAutofit/>
          </a:bodyPr>
          <a:lstStyle/>
          <a:p>
            <a:r>
              <a:rPr lang="ru-RU" sz="8000" dirty="0" smtClean="0"/>
              <a:t>История</a:t>
            </a:r>
            <a:endParaRPr lang="ru-RU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214422"/>
            <a:ext cx="4683418" cy="490233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Светов В. А. Из класса в класс… : повесть-хроника о развитии физ. культуры и спорта на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Тамбовщине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(хоккей 1974-2014 гг.) : в 2 кн. / Виктор Светов. – Тамбов 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Дом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Ун-та им. Г. Р. Державина, 2014. - Книга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II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: Слагаемые успеха. – 499 с.: ил.</a:t>
            </a:r>
          </a:p>
          <a:p>
            <a:r>
              <a:rPr lang="ru-RU" sz="1600" dirty="0" smtClean="0"/>
              <a:t>Виктор Светов, нападающий известной в прошлом тамбовской хоккейной команды "Авангард, в своей книге «Из класса в класс» знакомит читателей с историей зарождения  и современным состоянием тамбовского хоккея. Автор изложил в ней свое видение истории спортивной </a:t>
            </a:r>
            <a:r>
              <a:rPr lang="ru-RU" sz="1600" dirty="0" err="1" smtClean="0"/>
              <a:t>Тамбовщины</a:t>
            </a:r>
            <a:r>
              <a:rPr lang="ru-RU" sz="1600" dirty="0" smtClean="0"/>
              <a:t>, рассказал об известных тамбовских спортсменах.</a:t>
            </a:r>
            <a:endParaRPr lang="ru-RU" sz="1600" dirty="0"/>
          </a:p>
        </p:txBody>
      </p:sp>
      <p:pic>
        <p:nvPicPr>
          <p:cNvPr id="1026" name="Picture 2" descr="F:\презентация\выставка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28614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214842" cy="5500726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Эстафета олимпийского огня 2014.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Факелоносцы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Тамбовщины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редкол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Е.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Семишова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и др.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– Тамбов 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Издат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дом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Ун-та им. Г. Р. Державина, 2014.– 245 с. : ил. </a:t>
            </a:r>
          </a:p>
          <a:p>
            <a:endParaRPr lang="ru-RU" sz="1600" dirty="0" smtClean="0"/>
          </a:p>
          <a:p>
            <a:r>
              <a:rPr lang="ru-RU" sz="1600" dirty="0" smtClean="0"/>
              <a:t>В книге представлены все </a:t>
            </a:r>
            <a:r>
              <a:rPr lang="ru-RU" sz="1600" dirty="0" err="1" smtClean="0"/>
              <a:t>факелоносцы</a:t>
            </a:r>
            <a:r>
              <a:rPr lang="ru-RU" sz="1600" dirty="0" smtClean="0"/>
              <a:t> </a:t>
            </a:r>
            <a:r>
              <a:rPr lang="ru-RU" sz="1600" dirty="0" err="1" smtClean="0"/>
              <a:t>Тамбовщины</a:t>
            </a:r>
            <a:r>
              <a:rPr lang="ru-RU" sz="1600" dirty="0" smtClean="0"/>
              <a:t> , среди которых как наши земляки, так и представители других регионов Российской Федерации. На страницах данного издания можно ознакомиться с фоторепортажем эстафеты, окунутся в атмосферу праздника и единения. </a:t>
            </a:r>
            <a:endParaRPr lang="ru-RU" sz="1600" dirty="0"/>
          </a:p>
        </p:txBody>
      </p:sp>
      <p:pic>
        <p:nvPicPr>
          <p:cNvPr id="2050" name="Picture 2" descr="F:\презентация\выставка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642918"/>
            <a:ext cx="35719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5000660" cy="5286412"/>
          </a:xfrm>
        </p:spPr>
        <p:txBody>
          <a:bodyPr>
            <a:normAutofit lnSpcReduction="10000"/>
          </a:bodyPr>
          <a:lstStyle/>
          <a:p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Аврех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А. Л. Предыстория Тамбовского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спротфака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(1930-1947 гг.) : Борис Змеев, Дмитрий и Павел Поздняковы / Л. А.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Аврех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М-во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обр. и науки РФ; ФГБОУ ВО «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Тамб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Гос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Ун-т им. Г. Р. Державина». – Тамбов : Изд-во ТГУ, 2017. – 62 с. : ил.</a:t>
            </a:r>
          </a:p>
          <a:p>
            <a:r>
              <a:rPr lang="ru-RU" sz="1800" dirty="0" smtClean="0"/>
              <a:t>В издании прослеживается становление физической культуры и спорта в системе тамбовского высшего образования на материалах Тамбовского педагогического института, раскрывается деятельность ее основателей- </a:t>
            </a:r>
            <a:r>
              <a:rPr lang="ru-RU" sz="1800" dirty="0" err="1" smtClean="0"/>
              <a:t>Змеева</a:t>
            </a:r>
            <a:r>
              <a:rPr lang="ru-RU" sz="1800" dirty="0" smtClean="0"/>
              <a:t>, братьев Поздняковых и их коллег.</a:t>
            </a:r>
          </a:p>
          <a:p>
            <a:r>
              <a:rPr lang="ru-RU" sz="1800" dirty="0" smtClean="0"/>
              <a:t>Книга предназначена студентам, преподавателям, научным работникам, всем, интересующимся региональной историей физкультурного движения.</a:t>
            </a:r>
            <a:endParaRPr lang="ru-RU" sz="1800" dirty="0"/>
          </a:p>
        </p:txBody>
      </p:sp>
      <p:pic>
        <p:nvPicPr>
          <p:cNvPr id="6146" name="Picture 2" descr="F:\презентация\выставка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00042"/>
            <a:ext cx="312736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00042"/>
            <a:ext cx="4469104" cy="5545274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Скороходов Н. М. Факультет физической культуры. Страницы истории : к 50-летию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фак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. физ.  культуры ТГУ / Скороходов Н. М., Сычев А. В.,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Кунин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Е. И. – Тамбов : Пролет. Светоч, 1997. – 109 с.</a:t>
            </a:r>
          </a:p>
          <a:p>
            <a:r>
              <a:rPr lang="ru-RU" sz="1600" dirty="0" smtClean="0"/>
              <a:t>В книге освещены некоторые аспекты многогранной деятельности факультета за 50 лет. Значительная часть книги посвящена спортивной биографии факультета, что является отражением его специфики.</a:t>
            </a:r>
          </a:p>
          <a:p>
            <a:r>
              <a:rPr lang="ru-RU" sz="1600" dirty="0" smtClean="0"/>
              <a:t>Книга предназначена для студентов, преподавателей, выпускников факультета физической культуры, а так же для широкого круга читателей, интересующихся проблемами развития физкультурного движения на </a:t>
            </a:r>
            <a:r>
              <a:rPr lang="ru-RU" sz="1600" dirty="0" err="1" smtClean="0"/>
              <a:t>Тамбовщине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4" name="Picture 2" descr="F:\презентация\выставка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52741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714348" y="428604"/>
            <a:ext cx="4143404" cy="5357850"/>
          </a:xfrm>
        </p:spPr>
        <p:txBody>
          <a:bodyPr>
            <a:normAutofit/>
          </a:bodyPr>
          <a:lstStyle/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Скороходов Н. М. Эстафета поколений. Институт физической культуры и спорта. 60 лет/ Н. М. Скороходов. – Тамбов 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Юлис-Принт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, 2007. – 120 с. : ил.</a:t>
            </a:r>
          </a:p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/>
              <a:t>В книге изложены основные направления многогранной деятельности факультета, института физической культуры. Значительная часть книги посвящена людям, которые создавали факультет.</a:t>
            </a:r>
            <a:endParaRPr lang="ru-RU" sz="1800" dirty="0"/>
          </a:p>
        </p:txBody>
      </p:sp>
      <p:pic>
        <p:nvPicPr>
          <p:cNvPr id="4098" name="Picture 2" descr="F:\презентация\выставка4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6380" y="642918"/>
            <a:ext cx="3246120" cy="461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428604"/>
            <a:ext cx="4826294" cy="5429288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Скороходов Н. М. Образование стало их личной судьбой (О выпускниках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фаультета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(института) физической культуры) / Н. М. Скороходов. – Тамбов :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Юлис-Принт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, 2012. – 139 с.</a:t>
            </a:r>
          </a:p>
          <a:p>
            <a:endParaRPr lang="ru-RU" sz="1800" dirty="0" smtClean="0"/>
          </a:p>
          <a:p>
            <a:r>
              <a:rPr lang="ru-RU" sz="1800" dirty="0" smtClean="0"/>
              <a:t>В книге рассказывается о выпускниках факультета физической культуры ТГУ им. Г. Р. Державина, работающих учителями в школе. </a:t>
            </a:r>
          </a:p>
          <a:p>
            <a:r>
              <a:rPr lang="ru-RU" sz="1800" dirty="0" smtClean="0"/>
              <a:t>Книга  адресована педагогической общественности, родителям школьников, студентам, всем, кому не безразличны проблемы здоровья подрастающего поколения. </a:t>
            </a:r>
            <a:endParaRPr lang="ru-RU" sz="1800" dirty="0"/>
          </a:p>
        </p:txBody>
      </p:sp>
      <p:pic>
        <p:nvPicPr>
          <p:cNvPr id="5122" name="Picture 2" descr="F:\презентация\выставка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28614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355</TotalTime>
  <Words>1024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70 лет высшему физкультурно-спортивному  образованию на Тамбовщине </vt:lpstr>
      <vt:lpstr>Слайд 2</vt:lpstr>
      <vt:lpstr>История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Труды преподавателей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лет высшему физкультурно-спортивному  образованию на Тамбовщине </dc:title>
  <cp:lastModifiedBy>User</cp:lastModifiedBy>
  <cp:revision>39</cp:revision>
  <dcterms:modified xsi:type="dcterms:W3CDTF">2017-10-13T05:47:33Z</dcterms:modified>
</cp:coreProperties>
</file>